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Nuni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Tzofi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Tzofi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Tzofi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Charlie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Charlie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Tzofi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858703" y="1009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Split-It</a:t>
            </a:r>
            <a:endParaRPr/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945300" y="3406075"/>
            <a:ext cx="72534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Team: </a:t>
            </a:r>
            <a:r>
              <a:rPr lang="en" sz="1800"/>
              <a:t>Brian Sokol, Logan Skinner, Jacob Tucker, Hanlin Ye, Tzofi Klinghoffer</a:t>
            </a:r>
            <a:endParaRPr sz="180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403" y="1438275"/>
            <a:ext cx="1619197" cy="1619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63862" l="86114" r="0" t="23723"/>
          <a:stretch/>
        </p:blipFill>
        <p:spPr>
          <a:xfrm>
            <a:off x="3234100" y="1550138"/>
            <a:ext cx="2675799" cy="20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37" y="468000"/>
            <a:ext cx="7698526" cy="445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User Registration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User Login</a:t>
            </a:r>
            <a:endParaRPr sz="2400"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13" y="596925"/>
            <a:ext cx="7431586" cy="41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Creation</a:t>
            </a:r>
            <a:endParaRPr sz="2400"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353" y="596925"/>
            <a:ext cx="6349293" cy="417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Manage Group</a:t>
            </a:r>
            <a:endParaRPr sz="2400"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175" y="507800"/>
            <a:ext cx="5721650" cy="44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Add Receipt</a:t>
            </a:r>
            <a:endParaRPr sz="240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12" y="450876"/>
            <a:ext cx="7653575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Assign Items</a:t>
            </a:r>
            <a:endParaRPr sz="2400"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63" y="656475"/>
            <a:ext cx="8694474" cy="41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Payment</a:t>
            </a:r>
            <a:endParaRPr sz="2400"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87" y="539925"/>
            <a:ext cx="8682026" cy="41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Receipt Archive</a:t>
            </a:r>
            <a:endParaRPr sz="2400"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37" y="486475"/>
            <a:ext cx="7363925" cy="44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111" y="213525"/>
            <a:ext cx="5157778" cy="47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Modify Account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Definition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Splitting costs is difficult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Who owes what to whom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Receipts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351" y="213525"/>
            <a:ext cx="6639298" cy="471252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>
            <p:ph idx="1" type="body"/>
          </p:nvPr>
        </p:nvSpPr>
        <p:spPr>
          <a:xfrm>
            <a:off x="864450" y="213525"/>
            <a:ext cx="7415100" cy="3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Modify Receipt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Changes</a:t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Still on track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Have not removed any features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Recently shifting focus from documentation to coding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have started coding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Still have </a:t>
            </a:r>
            <a:r>
              <a:rPr lang="en" sz="1800"/>
              <a:t>significant</a:t>
            </a:r>
            <a:r>
              <a:rPr lang="en" sz="1800"/>
              <a:t> work to do before the demo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80% of retail stores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OCR (specifically BlinkReceipt)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User </a:t>
            </a:r>
            <a:r>
              <a:rPr lang="en" sz="1800"/>
              <a:t>verification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Azure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Maintain state and concurrency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OCR receipt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Assign Items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Perform calculations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Set Balances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125" y="223900"/>
            <a:ext cx="5497751" cy="46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80689" l="0" r="60890" t="0"/>
          <a:stretch/>
        </p:blipFill>
        <p:spPr>
          <a:xfrm>
            <a:off x="517663" y="861975"/>
            <a:ext cx="8108676" cy="34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69103" l="44882" r="24016" t="0"/>
          <a:stretch/>
        </p:blipFill>
        <p:spPr>
          <a:xfrm>
            <a:off x="1881224" y="288649"/>
            <a:ext cx="5381551" cy="456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39173" l="20968" r="23072" t="18066"/>
          <a:stretch/>
        </p:blipFill>
        <p:spPr>
          <a:xfrm>
            <a:off x="1024750" y="256687"/>
            <a:ext cx="7094500" cy="463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26723" t="68965"/>
          <a:stretch/>
        </p:blipFill>
        <p:spPr>
          <a:xfrm>
            <a:off x="453588" y="1081912"/>
            <a:ext cx="8236824" cy="29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